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2" r:id="rId3"/>
    <p:sldId id="289" r:id="rId4"/>
    <p:sldId id="275" r:id="rId5"/>
    <p:sldId id="274" r:id="rId6"/>
    <p:sldId id="285" r:id="rId7"/>
    <p:sldId id="300" r:id="rId8"/>
    <p:sldId id="301" r:id="rId9"/>
    <p:sldId id="258" r:id="rId10"/>
    <p:sldId id="262" r:id="rId11"/>
    <p:sldId id="261" r:id="rId12"/>
    <p:sldId id="298" r:id="rId13"/>
    <p:sldId id="299" r:id="rId14"/>
    <p:sldId id="264" r:id="rId15"/>
    <p:sldId id="265" r:id="rId16"/>
    <p:sldId id="292" r:id="rId17"/>
    <p:sldId id="293" r:id="rId18"/>
    <p:sldId id="266" r:id="rId19"/>
    <p:sldId id="267" r:id="rId20"/>
    <p:sldId id="268" r:id="rId21"/>
    <p:sldId id="269" r:id="rId22"/>
    <p:sldId id="296" r:id="rId23"/>
    <p:sldId id="270" r:id="rId24"/>
    <p:sldId id="294" r:id="rId25"/>
    <p:sldId id="297" r:id="rId26"/>
    <p:sldId id="287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4" autoAdjust="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02830-984E-4802-B094-1B1F54CBE108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0E4D-E653-4089-8816-FD264B483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A0F2-9B1F-4691-8984-C5F29FA3C87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56F8A-AD88-45BF-AAFF-B68EE9981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during spring and summer to provide time for the hive to strength before the honey flow or before winter sets in.</a:t>
            </a:r>
          </a:p>
          <a:p>
            <a:r>
              <a:rPr lang="en-US" dirty="0" smtClean="0"/>
              <a:t>A minimum of 6 weeks before the honey flow is considered </a:t>
            </a:r>
            <a:r>
              <a:rPr lang="en-US" dirty="0" err="1" smtClean="0"/>
              <a:t>minumum</a:t>
            </a:r>
            <a:r>
              <a:rPr lang="en-US" dirty="0" smtClean="0"/>
              <a:t> lead time.  (the first day of May for a new split hive.</a:t>
            </a:r>
          </a:p>
          <a:p>
            <a:endParaRPr lang="en-US" dirty="0" smtClean="0"/>
          </a:p>
          <a:p>
            <a:r>
              <a:rPr lang="en-US" dirty="0" smtClean="0"/>
              <a:t>Your chance of getting a surplus of </a:t>
            </a:r>
            <a:r>
              <a:rPr lang="en-US" dirty="0" err="1" smtClean="0"/>
              <a:t>honet</a:t>
            </a:r>
            <a:r>
              <a:rPr lang="en-US" dirty="0" smtClean="0"/>
              <a:t> will be slim – unless you start with drawn frames.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It Move 2-3 frames with brood to new </a:t>
            </a:r>
            <a:r>
              <a:rPr lang="en-US" dirty="0" err="1" smtClean="0"/>
              <a:t>hive.helps</a:t>
            </a:r>
            <a:r>
              <a:rPr lang="en-US" dirty="0" smtClean="0"/>
              <a:t> if there is a </a:t>
            </a:r>
            <a:r>
              <a:rPr lang="en-US" dirty="0" err="1" smtClean="0"/>
              <a:t>supersedure</a:t>
            </a:r>
            <a:r>
              <a:rPr lang="en-US" dirty="0" smtClean="0"/>
              <a:t> or a swarm cell included.</a:t>
            </a:r>
          </a:p>
          <a:p>
            <a:r>
              <a:rPr lang="en-US" dirty="0" smtClean="0"/>
              <a:t>Place these frames in the middle of the hive body.</a:t>
            </a:r>
          </a:p>
          <a:p>
            <a:r>
              <a:rPr lang="en-US" dirty="0" smtClean="0"/>
              <a:t>Frames should contain eggs, larva, and capped brood – and be covered with nurse bees.  You also need worker bees.</a:t>
            </a:r>
          </a:p>
          <a:p>
            <a:r>
              <a:rPr lang="en-US" dirty="0" smtClean="0"/>
              <a:t>Place a frame of pollen and honey on each side of the brood.</a:t>
            </a:r>
          </a:p>
          <a:p>
            <a:endParaRPr lang="en-US" dirty="0" smtClean="0"/>
          </a:p>
          <a:p>
            <a:r>
              <a:rPr lang="en-US" dirty="0" smtClean="0"/>
              <a:t>Add frames too fill out the hive.</a:t>
            </a:r>
          </a:p>
          <a:p>
            <a:endParaRPr lang="en-US" dirty="0" smtClean="0"/>
          </a:p>
          <a:p>
            <a:r>
              <a:rPr lang="en-US" dirty="0" smtClean="0"/>
              <a:t>Make sure that the entrance is blocked for at least a couple of days – especially if you have a new queen.</a:t>
            </a:r>
          </a:p>
          <a:p>
            <a:endParaRPr lang="en-US" dirty="0" smtClean="0"/>
          </a:p>
          <a:p>
            <a:r>
              <a:rPr lang="en-US" dirty="0" smtClean="0"/>
              <a:t>Refill the old hive with new frames.</a:t>
            </a:r>
          </a:p>
          <a:p>
            <a:endParaRPr lang="en-US" dirty="0" smtClean="0"/>
          </a:p>
          <a:p>
            <a:r>
              <a:rPr lang="en-US" dirty="0" smtClean="0"/>
              <a:t>Move the new hive to a new location – at least 30’ away.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important to have a strong colony,</a:t>
            </a:r>
            <a:r>
              <a:rPr lang="en-US" baseline="0" dirty="0" smtClean="0"/>
              <a:t> with a force of field bees when the main honey flow starts.  </a:t>
            </a:r>
          </a:p>
          <a:p>
            <a:r>
              <a:rPr lang="en-US" baseline="0" dirty="0" smtClean="0"/>
              <a:t>A colony with only a lot of nurse bees won’t produce a crop of honey.  </a:t>
            </a:r>
          </a:p>
          <a:p>
            <a:r>
              <a:rPr lang="en-US" baseline="0" dirty="0" smtClean="0"/>
              <a:t>If the bees make their own queen, it will be 65 to 75 days before she has workers in the field.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hives helps in reducing the exponential growth of </a:t>
            </a:r>
            <a:r>
              <a:rPr lang="en-US" dirty="0" err="1" smtClean="0"/>
              <a:t>varroa</a:t>
            </a:r>
            <a:r>
              <a:rPr lang="en-US" dirty="0" smtClean="0"/>
              <a:t> mites – because the </a:t>
            </a:r>
            <a:r>
              <a:rPr lang="en-US" dirty="0" err="1" smtClean="0"/>
              <a:t>varroa</a:t>
            </a:r>
            <a:r>
              <a:rPr lang="en-US" dirty="0" smtClean="0"/>
              <a:t> needs a continuous cycle of brood production.</a:t>
            </a:r>
          </a:p>
          <a:p>
            <a:endParaRPr lang="en-US" dirty="0" smtClean="0"/>
          </a:p>
          <a:p>
            <a:r>
              <a:rPr lang="en-US" dirty="0" err="1" smtClean="0"/>
              <a:t>Nucs</a:t>
            </a:r>
            <a:r>
              <a:rPr lang="en-US" baseline="0" dirty="0" smtClean="0"/>
              <a:t> to sell – </a:t>
            </a:r>
            <a:r>
              <a:rPr lang="en-US" baseline="0" dirty="0" err="1" smtClean="0"/>
              <a:t>pullimg</a:t>
            </a:r>
            <a:r>
              <a:rPr lang="en-US" baseline="0" dirty="0" smtClean="0"/>
              <a:t> 3-5 frames and inserting them into a </a:t>
            </a:r>
            <a:r>
              <a:rPr lang="en-US" baseline="0" dirty="0" err="1" smtClean="0"/>
              <a:t>nuc</a:t>
            </a:r>
            <a:r>
              <a:rPr lang="en-US" baseline="0" dirty="0" smtClean="0"/>
              <a:t> box can be done as a method to increase your income.  (If the hobbyist can call beekeeping a profitable income.)</a:t>
            </a:r>
          </a:p>
          <a:p>
            <a:r>
              <a:rPr lang="en-US" baseline="0" dirty="0" smtClean="0"/>
              <a:t>These frames all have a queen, larva, nurse and worker bees.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Hives #! &amp;#@ are Caucasian.</a:t>
            </a:r>
          </a:p>
          <a:p>
            <a:r>
              <a:rPr lang="en-US" dirty="0" smtClean="0"/>
              <a:t>Our goal is to increase our number of Caucasian hives.</a:t>
            </a:r>
          </a:p>
          <a:p>
            <a:r>
              <a:rPr lang="en-US" dirty="0" smtClean="0"/>
              <a:t>WE also want to be able to extract some honey from hives 1 &amp; 2 in August or September.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8382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7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8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56F8A-AD88-45BF-AAFF-B68EE998182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445C-9780-4B75-84EB-96AB98128B1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AEB2-9CCA-417F-8C42-D25B579EC6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3448051"/>
          </a:xfrm>
        </p:spPr>
        <p:txBody>
          <a:bodyPr>
            <a:normAutofit/>
          </a:bodyPr>
          <a:lstStyle/>
          <a:p>
            <a:r>
              <a:rPr lang="en-US" sz="8000" u="sng" dirty="0" smtClean="0"/>
              <a:t>SPLITTING HIVES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WHY AND HOW TO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SPLIT A 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THE RIGHT WAY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REMEMBER—YOU’RE THE BEEKEEPER </a:t>
            </a:r>
          </a:p>
          <a:p>
            <a:pPr>
              <a:buNone/>
            </a:pPr>
            <a:r>
              <a:rPr lang="en-US" sz="4000" dirty="0" smtClean="0"/>
              <a:t>              (so your way is right)</a:t>
            </a:r>
          </a:p>
          <a:p>
            <a:pPr algn="ctr"/>
            <a:r>
              <a:rPr lang="en-US" sz="4000" dirty="0" smtClean="0"/>
              <a:t>WHEN</a:t>
            </a:r>
          </a:p>
          <a:p>
            <a:pPr algn="ctr"/>
            <a:r>
              <a:rPr lang="en-US" sz="4000" dirty="0" smtClean="0"/>
              <a:t>WHAT</a:t>
            </a:r>
          </a:p>
          <a:p>
            <a:pPr algn="ctr"/>
            <a:r>
              <a:rPr lang="en-US" sz="4000" dirty="0" smtClean="0"/>
              <a:t>HOW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THE RIGHT WAY - WHEN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SPLIT DURING SPRING OR </a:t>
            </a:r>
            <a:r>
              <a:rPr lang="en-US" sz="4000" smtClean="0"/>
              <a:t>SUMMER (the </a:t>
            </a:r>
            <a:r>
              <a:rPr lang="en-US" sz="4000" dirty="0" smtClean="0"/>
              <a:t>old hive must have 6-8 frames of bees </a:t>
            </a:r>
            <a:r>
              <a:rPr lang="en-US" sz="4000" smtClean="0"/>
              <a:t>in it)</a:t>
            </a:r>
            <a:endParaRPr lang="en-US" sz="4000" dirty="0" smtClean="0"/>
          </a:p>
          <a:p>
            <a:r>
              <a:rPr lang="en-US" sz="4000" dirty="0" smtClean="0"/>
              <a:t>A MINIMUM OF 6 WEEKS BEFORE THE HONEY FLOW </a:t>
            </a:r>
          </a:p>
          <a:p>
            <a:r>
              <a:rPr lang="en-US" sz="4000" dirty="0" smtClean="0"/>
              <a:t>FIRST OF MAY FOR  A NEW SPLIT HIVE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THE RIGHT WAY – WHAT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dirty="0" smtClean="0"/>
              <a:t>(things needed)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BROOD CHAMBER</a:t>
            </a:r>
          </a:p>
          <a:p>
            <a:r>
              <a:rPr lang="en-US" sz="3600" dirty="0" smtClean="0"/>
              <a:t>FOOD FOR BEES</a:t>
            </a:r>
          </a:p>
          <a:p>
            <a:r>
              <a:rPr lang="en-US" sz="3600" dirty="0" smtClean="0"/>
              <a:t>FRAMES (drawn or new)</a:t>
            </a:r>
          </a:p>
          <a:p>
            <a:r>
              <a:rPr lang="en-US" sz="3600" dirty="0" smtClean="0"/>
              <a:t>BEST TO USE AN ENTRANCE BLOCK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THE RIGHT WAY - HOW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MOVE 2-3 FRAMES WITH BROOD FROM OLD HIVE TO NEW HIVE</a:t>
            </a:r>
          </a:p>
          <a:p>
            <a:r>
              <a:rPr lang="en-US" dirty="0" smtClean="0"/>
              <a:t>PLACE FRAMES IN MIDDLE OF NEW HIVE BODY</a:t>
            </a:r>
          </a:p>
          <a:p>
            <a:r>
              <a:rPr lang="en-US" dirty="0" smtClean="0"/>
              <a:t>PLACE A FRAME OF HONEY AND POLLEN ON EACH SIDE OF THE BROOD</a:t>
            </a:r>
          </a:p>
          <a:p>
            <a:r>
              <a:rPr lang="en-US" dirty="0" smtClean="0"/>
              <a:t>ADD FRAMES TO FILL OUT THE HIVE</a:t>
            </a:r>
          </a:p>
          <a:p>
            <a:r>
              <a:rPr lang="en-US" dirty="0" smtClean="0"/>
              <a:t>MAKE SURE THEN ENTRANCE IS BLOCKED FOR A COUPLE OF DAYS</a:t>
            </a:r>
          </a:p>
          <a:p>
            <a:r>
              <a:rPr lang="en-US" dirty="0" smtClean="0"/>
              <a:t>REPLACE NEW FRAMES IN OLD HIVE</a:t>
            </a:r>
          </a:p>
          <a:p>
            <a:r>
              <a:rPr lang="en-US" dirty="0" smtClean="0"/>
              <a:t>MOVE THE NEW HIVE TO A NEW LOCATION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LIFE CYCLE</a:t>
            </a:r>
            <a:br>
              <a:rPr lang="en-US" sz="8000" u="sng" dirty="0" smtClean="0"/>
            </a:br>
            <a:r>
              <a:rPr lang="en-US" sz="4000" u="sng" dirty="0" smtClean="0"/>
              <a:t>(remember- starting w/o a queen )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16 DAYS FOR THE QUEEN TO HATCH</a:t>
            </a:r>
          </a:p>
          <a:p>
            <a:r>
              <a:rPr lang="en-US" dirty="0" smtClean="0"/>
              <a:t>3 TO 21 DAYS TO MATE AND START LAYING EGGS</a:t>
            </a:r>
          </a:p>
          <a:p>
            <a:r>
              <a:rPr lang="en-US" dirty="0" smtClean="0"/>
              <a:t>21 DAYS FOR THE EGGS TO HATCH</a:t>
            </a:r>
          </a:p>
          <a:p>
            <a:r>
              <a:rPr lang="en-US" dirty="0" smtClean="0"/>
              <a:t>21 DAYS TO BECOME A FIELD BEE</a:t>
            </a:r>
          </a:p>
          <a:p>
            <a:endParaRPr lang="en-US" dirty="0" smtClean="0"/>
          </a:p>
          <a:p>
            <a:r>
              <a:rPr lang="en-US" u="sng" dirty="0" smtClean="0"/>
              <a:t>65 TO 79 DAYS(16 days less if a new queen)</a:t>
            </a:r>
          </a:p>
          <a:p>
            <a:r>
              <a:rPr lang="en-US" u="sng" dirty="0" smtClean="0"/>
              <a:t> (May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to June 30th = 61 DAYS)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METHODS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/>
              <a:t>THE METHOD OF SPLITTING HIVES WILL VARY FOR THE HOBBYIST AND THE COMMERCIAL BEEKEEPER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4000" dirty="0" smtClean="0"/>
              <a:t>EXAMPLES:</a:t>
            </a:r>
          </a:p>
          <a:p>
            <a:r>
              <a:rPr lang="en-US" sz="4000" dirty="0" smtClean="0"/>
              <a:t>A DOUBLE SCREEN BOARD  </a:t>
            </a:r>
          </a:p>
          <a:p>
            <a:r>
              <a:rPr lang="en-US" sz="4000" dirty="0" smtClean="0"/>
              <a:t>THE DAMAREE METHOD</a:t>
            </a:r>
          </a:p>
          <a:p>
            <a:r>
              <a:rPr lang="en-US" sz="4000" dirty="0" smtClean="0"/>
              <a:t>SIDE BY SIDE SPLITS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MY WAY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SPLITTING HIVES</a:t>
            </a:r>
            <a:endParaRPr lang="en-US" u="sng" dirty="0"/>
          </a:p>
        </p:txBody>
      </p:sp>
      <p:pic>
        <p:nvPicPr>
          <p:cNvPr id="4" name="Content Placeholder 3" descr="IMG_10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SPLITTING HIVES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DEMAREE METHOD IS SPLITTING ALL THE EGGS,BROOD AND NURSE BEES ABOVE A QUEEN EXCLUDER. </a:t>
            </a:r>
          </a:p>
          <a:p>
            <a:r>
              <a:rPr lang="en-US" dirty="0" smtClean="0"/>
              <a:t>THE QUEEN AND THE WORKER BEES ARE IN THE 2 BOTTOM BROOD CHAMBERS  WITH NEW OR DRAWN OUT FRAMES—SIMILAR TO THE DOUBLE SCREEN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THE WRONG WAY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NOT DOING THINGS THE RIGHT WAY </a:t>
            </a:r>
          </a:p>
          <a:p>
            <a:r>
              <a:rPr lang="en-US" sz="4000" dirty="0" smtClean="0"/>
              <a:t> HAVING NURSE BEES AND BROOD AND NO WORKER BEES</a:t>
            </a:r>
          </a:p>
          <a:p>
            <a:r>
              <a:rPr lang="en-US" sz="4000" dirty="0" smtClean="0"/>
              <a:t>NO FOOD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C00000"/>
                </a:solidFill>
              </a:rPr>
              <a:t>MY WAY</a:t>
            </a:r>
            <a:endParaRPr lang="en-US" sz="80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05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DIDN’T SAY ALL  OF THIS IS THE RIGHT WAY BUT REMEMBER:</a:t>
            </a:r>
          </a:p>
          <a:p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4000" u="sng" dirty="0" smtClean="0">
                <a:solidFill>
                  <a:srgbClr val="C00000"/>
                </a:solidFill>
              </a:rPr>
              <a:t>I’M</a:t>
            </a:r>
            <a:r>
              <a:rPr lang="en-US" sz="4000" dirty="0" smtClean="0">
                <a:solidFill>
                  <a:srgbClr val="C00000"/>
                </a:solidFill>
              </a:rPr>
              <a:t> THE BEEKEEPER “.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0000"/>
                </a:solidFill>
              </a:rPr>
              <a:t>THE WHY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2011--2012 0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4617509" cy="3463132"/>
          </a:xfrm>
        </p:spPr>
      </p:pic>
      <p:sp>
        <p:nvSpPr>
          <p:cNvPr id="6" name="TextBox 5"/>
          <p:cNvSpPr txBox="1"/>
          <p:nvPr/>
        </p:nvSpPr>
        <p:spPr>
          <a:xfrm>
            <a:off x="5486400" y="1905000"/>
            <a:ext cx="30125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Start a new hive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Overcrowding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Swarming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Control of mites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Nucs</a:t>
            </a:r>
            <a:r>
              <a:rPr lang="en-US" sz="3200" dirty="0" smtClean="0"/>
              <a:t> to sell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0000"/>
                </a:solidFill>
              </a:rPr>
              <a:t>Starting a new hive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10th OF FEB </a:t>
            </a:r>
            <a:r>
              <a:rPr lang="en-US" sz="4000" u="sng" dirty="0" smtClean="0"/>
              <a:t>2016</a:t>
            </a:r>
            <a:r>
              <a:rPr lang="en-US" sz="4000" dirty="0" smtClean="0"/>
              <a:t>–WE STARTED FEEDING HIVES  #1 &amp; #2  (snowing that day )</a:t>
            </a:r>
          </a:p>
          <a:p>
            <a:r>
              <a:rPr lang="en-US" sz="4000" dirty="0" smtClean="0"/>
              <a:t> (hives were 8 months old and started with all drawn foundations)</a:t>
            </a:r>
          </a:p>
          <a:p>
            <a:r>
              <a:rPr lang="en-US" sz="4000" dirty="0" smtClean="0"/>
              <a:t>Hive # 1 #2 were started with new queens in June </a:t>
            </a:r>
            <a:r>
              <a:rPr lang="en-US" sz="4000" u="sng" dirty="0" smtClean="0"/>
              <a:t>2015</a:t>
            </a:r>
            <a:r>
              <a:rPr lang="en-US" sz="4000" dirty="0" smtClean="0"/>
              <a:t> and with 4 frames of Italian bees in each hive</a:t>
            </a:r>
          </a:p>
          <a:p>
            <a:r>
              <a:rPr lang="en-US" sz="4000" dirty="0" smtClean="0"/>
              <a:t>Bees were Italians and the queens were new Caucasians – by </a:t>
            </a:r>
            <a:r>
              <a:rPr lang="en-US" sz="4000" u="sng" dirty="0" smtClean="0"/>
              <a:t>Feb 2016 </a:t>
            </a:r>
            <a:r>
              <a:rPr lang="en-US" sz="4000" dirty="0" smtClean="0"/>
              <a:t>we had all  Caucasian bees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0000"/>
                </a:solidFill>
              </a:rPr>
              <a:t>MY WAY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000" dirty="0" smtClean="0"/>
              <a:t>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April-added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brood chamber to #1 &amp; 2 </a:t>
            </a:r>
            <a:r>
              <a:rPr lang="en-US" sz="4000" u="sng" dirty="0" smtClean="0"/>
              <a:t>(these are the Caucasians who have been fed for 2 months so their numbers are up )</a:t>
            </a:r>
          </a:p>
          <a:p>
            <a:pPr>
              <a:buNone/>
            </a:pPr>
            <a:r>
              <a:rPr lang="en-US" sz="4000" u="sng" dirty="0" smtClean="0"/>
              <a:t>17</a:t>
            </a:r>
            <a:r>
              <a:rPr lang="en-US" sz="4000" u="sng" baseline="30000" dirty="0" smtClean="0"/>
              <a:t>th</a:t>
            </a:r>
            <a:r>
              <a:rPr lang="en-US" sz="4000" u="sng" dirty="0" smtClean="0"/>
              <a:t> April— package bees-- made new hives #3 &amp; 4</a:t>
            </a:r>
          </a:p>
          <a:p>
            <a:pPr>
              <a:buNone/>
            </a:pPr>
            <a:r>
              <a:rPr lang="en-US" sz="4000" dirty="0" smtClean="0"/>
              <a:t>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May- lots of bees in the hives</a:t>
            </a:r>
          </a:p>
          <a:p>
            <a:pPr>
              <a:buNone/>
            </a:pPr>
            <a:r>
              <a:rPr lang="en-US" sz="4000" dirty="0" smtClean="0"/>
              <a:t>11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May –bees all over the front of the hives --elevated #1 &amp; #2 for circulation</a:t>
            </a:r>
            <a:endParaRPr lang="en-US" sz="4000" u="sng" dirty="0" smtClean="0"/>
          </a:p>
          <a:p>
            <a:pPr>
              <a:buNone/>
            </a:pPr>
            <a:r>
              <a:rPr lang="en-US" sz="4000" dirty="0" smtClean="0"/>
              <a:t>29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May last feeding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SPLITTING TO MAKE A NEW HIVE</a:t>
            </a:r>
            <a:endParaRPr lang="en-US" u="sng" dirty="0"/>
          </a:p>
        </p:txBody>
      </p:sp>
      <p:pic>
        <p:nvPicPr>
          <p:cNvPr id="4" name="Content Placeholder 3" descr="IMG_1029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0000"/>
                </a:solidFill>
              </a:rPr>
              <a:t>MY WAY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June– hive #1 &amp; #2 ( Caucasians ) have lots of bees --took 2 frames with bees out of each hive and made hive # 5 -- #1 had a  supersedure cell while #2 had a swarm cell– ( destroyed this cell )</a:t>
            </a:r>
          </a:p>
          <a:p>
            <a:r>
              <a:rPr lang="en-US" sz="4000" dirty="0" smtClean="0"/>
              <a:t>Put the </a:t>
            </a:r>
            <a:r>
              <a:rPr lang="en-US" sz="4000" dirty="0" err="1" smtClean="0"/>
              <a:t>supersedure</a:t>
            </a:r>
            <a:r>
              <a:rPr lang="en-US" sz="4000" dirty="0" smtClean="0"/>
              <a:t> cell in hive #5</a:t>
            </a:r>
          </a:p>
          <a:p>
            <a:r>
              <a:rPr lang="en-US" sz="4000" dirty="0" smtClean="0"/>
              <a:t>Moved this hive a few feet away and fed and restricted the entrance</a:t>
            </a:r>
          </a:p>
          <a:p>
            <a:r>
              <a:rPr lang="en-US" sz="4000" dirty="0" smtClean="0"/>
              <a:t>All hives have drawn foundations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/>
              <a:t>SPLITTING HIVES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Hives #3 &amp; #4 were new package bees</a:t>
            </a:r>
          </a:p>
          <a:p>
            <a:r>
              <a:rPr lang="en-US" dirty="0" smtClean="0"/>
              <a:t>2nd week of May the bees were flying but when we checked the frames of #3 there were no eggs or larva—just empty cells except for some food and a hand full of live bees—DEAD QUEEN !</a:t>
            </a:r>
          </a:p>
          <a:p>
            <a:r>
              <a:rPr lang="en-US" dirty="0" smtClean="0"/>
              <a:t>We took 4 frames out of hive #4 and put into #3—they will have to make their own queen 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SUMMARY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THE HIVE YOU ARE GOING TO SPLIT SHOULD HAVE 6 TO 8 FRAMES OF BEES.</a:t>
            </a:r>
          </a:p>
          <a:p>
            <a:r>
              <a:rPr lang="en-US" sz="4000" dirty="0" smtClean="0"/>
              <a:t>YOU NEED TO HAVE EGGS ,LARVA ,NURSE BEES, FIELD BEES AND FOOD FOR YOUR NEW HIVE.</a:t>
            </a:r>
          </a:p>
          <a:p>
            <a:r>
              <a:rPr lang="en-US" sz="4000" dirty="0" smtClean="0"/>
              <a:t>YOU NEED TO BE AWARE OF THE LIFE CYCLE OF THE BEES.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SPLITTING HIVES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352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ANXIOUS FOR SUMMER TO COME SO </a:t>
            </a:r>
            <a:r>
              <a:rPr lang="en-US" sz="5400" dirty="0" smtClean="0"/>
              <a:t>we</a:t>
            </a:r>
            <a:r>
              <a:rPr lang="en-US" sz="4000" dirty="0" smtClean="0"/>
              <a:t> CAN SEE HOW </a:t>
            </a:r>
            <a:r>
              <a:rPr lang="en-US" sz="4000" u="sng" dirty="0" smtClean="0">
                <a:solidFill>
                  <a:srgbClr val="FF0000"/>
                </a:solidFill>
              </a:rPr>
              <a:t>MY WAY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WORKED OUT !</a:t>
            </a:r>
          </a:p>
          <a:p>
            <a:endParaRPr lang="en-US" sz="40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ANY  QUESTIONS ?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7532" y="789057"/>
            <a:ext cx="2262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u="sng" dirty="0" smtClean="0"/>
              <a:t>CREDITS</a:t>
            </a:r>
            <a:endParaRPr lang="en-US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133600"/>
            <a:ext cx="45596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PRODUCER &amp; DIRECTOR</a:t>
            </a:r>
            <a:r>
              <a:rPr lang="en-US" dirty="0" smtClean="0"/>
              <a:t>	JOE GEIGER</a:t>
            </a:r>
          </a:p>
          <a:p>
            <a:endParaRPr lang="en-US" dirty="0"/>
          </a:p>
          <a:p>
            <a:r>
              <a:rPr lang="en-US" dirty="0" smtClean="0"/>
              <a:t>PHOTOGRAPHER		JOE GEIGER</a:t>
            </a:r>
          </a:p>
          <a:p>
            <a:r>
              <a:rPr lang="en-US" dirty="0" smtClean="0"/>
              <a:t>	     (VIA HIS IPHONE)</a:t>
            </a:r>
          </a:p>
          <a:p>
            <a:endParaRPr lang="en-US" dirty="0"/>
          </a:p>
          <a:p>
            <a:r>
              <a:rPr lang="en-US" dirty="0" smtClean="0"/>
              <a:t>TECHNICAL ADVISOR	MARILYN GEIGER</a:t>
            </a:r>
          </a:p>
          <a:p>
            <a:endParaRPr lang="en-US" dirty="0"/>
          </a:p>
          <a:p>
            <a:r>
              <a:rPr lang="en-US" dirty="0" smtClean="0"/>
              <a:t>EDITOR			MARILYN GEIGER</a:t>
            </a:r>
          </a:p>
          <a:p>
            <a:pPr algn="ctr"/>
            <a:r>
              <a:rPr lang="en-US" dirty="0" smtClean="0"/>
              <a:t>(MOSTLY VERBAGE REDUCTION)</a:t>
            </a:r>
          </a:p>
        </p:txBody>
      </p:sp>
    </p:spTree>
    <p:extLst>
      <p:ext uri="{BB962C8B-B14F-4D97-AF65-F5344CB8AC3E}">
        <p14:creationId xmlns:p14="http://schemas.microsoft.com/office/powerpoint/2010/main" val="324479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STARTING A NEW HIVE </a:t>
            </a:r>
            <a:endParaRPr lang="en-US" u="sng" dirty="0"/>
          </a:p>
        </p:txBody>
      </p:sp>
      <p:pic>
        <p:nvPicPr>
          <p:cNvPr id="4" name="Content Placeholder 3" descr="IMG_1029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143000"/>
            <a:ext cx="5283200" cy="3962400"/>
          </a:xfrm>
        </p:spPr>
      </p:pic>
      <p:sp>
        <p:nvSpPr>
          <p:cNvPr id="7" name="TextBox 6"/>
          <p:cNvSpPr txBox="1"/>
          <p:nvPr/>
        </p:nvSpPr>
        <p:spPr>
          <a:xfrm>
            <a:off x="2819400" y="5334000"/>
            <a:ext cx="3347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 Caucasian hives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Goal – increase numbers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Extract honey from original hives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0000"/>
                </a:solidFill>
              </a:rPr>
              <a:t>OVER CROWDED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2011--2012 0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FF0000"/>
                </a:solidFill>
              </a:rPr>
              <a:t>SWARMING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2011--2012 0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SPLITTING HIVES</a:t>
            </a:r>
            <a:endParaRPr lang="en-US" sz="8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JUNE 22---SWARM  OF BEES</a:t>
            </a:r>
          </a:p>
          <a:p>
            <a:endParaRPr lang="en-US" sz="4000" dirty="0"/>
          </a:p>
        </p:txBody>
      </p:sp>
      <p:pic>
        <p:nvPicPr>
          <p:cNvPr id="4" name="Picture 3" descr="2011--2012 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CONTROL OF MITES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SPLITTING COLONIES HELPS IN REDUCING THE EXPONENTIAL GROWTH OF THE VARROA MITE.  THE VARROA MITE NEEDS A CONTINUOUS CYCLE OF BROOD PRODUCTION.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NUCS TO SELL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PULLING 3 TO 5 FRAMES AND INSERTING THEM IN A NUC BOX CAN BE DONE AS A METHOD TO INCREASE YOUR INCOME. (IF THE HOBBYIST CAN CALL BEEKEEPING A PROFITABLE INCOME.)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u="sng" dirty="0" smtClean="0"/>
              <a:t>THE HOW</a:t>
            </a:r>
            <a:endParaRPr lang="en-US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6477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THREE WAYS TO DO THIS:</a:t>
            </a:r>
          </a:p>
          <a:p>
            <a:r>
              <a:rPr lang="en-US" sz="4000" dirty="0" smtClean="0"/>
              <a:t>1.  THE RIGHT WAY</a:t>
            </a:r>
          </a:p>
          <a:p>
            <a:r>
              <a:rPr lang="en-US" sz="4000" dirty="0" smtClean="0"/>
              <a:t>2.  THE WRONG WAY</a:t>
            </a:r>
          </a:p>
          <a:p>
            <a:r>
              <a:rPr lang="en-US" sz="4000" dirty="0" smtClean="0"/>
              <a:t>3.  MY WAY (</a:t>
            </a:r>
            <a:r>
              <a:rPr lang="en-US" dirty="0" smtClean="0"/>
              <a:t>hope it works)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1232</Words>
  <Application>Microsoft Office PowerPoint</Application>
  <PresentationFormat>On-screen Show (4:3)</PresentationFormat>
  <Paragraphs>173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SPLITTING HIVES</vt:lpstr>
      <vt:lpstr>THE WHY</vt:lpstr>
      <vt:lpstr>STARTING A NEW HIVE </vt:lpstr>
      <vt:lpstr>OVER CROWDED</vt:lpstr>
      <vt:lpstr>SWARMING</vt:lpstr>
      <vt:lpstr>SPLITTING HIVES</vt:lpstr>
      <vt:lpstr>CONTROL OF MITES</vt:lpstr>
      <vt:lpstr>NUCS TO SELL</vt:lpstr>
      <vt:lpstr>THE HOW</vt:lpstr>
      <vt:lpstr>THE RIGHT WAY</vt:lpstr>
      <vt:lpstr>THE RIGHT WAY - WHEN</vt:lpstr>
      <vt:lpstr>THE RIGHT WAY – WHAT (things needed)</vt:lpstr>
      <vt:lpstr>THE RIGHT WAY - HOW</vt:lpstr>
      <vt:lpstr>LIFE CYCLE (remember- starting w/o a queen )</vt:lpstr>
      <vt:lpstr>METHODS</vt:lpstr>
      <vt:lpstr>SPLITTING HIVES</vt:lpstr>
      <vt:lpstr>SPLITTING HIVES</vt:lpstr>
      <vt:lpstr>THE WRONG WAY</vt:lpstr>
      <vt:lpstr>MY WAY</vt:lpstr>
      <vt:lpstr>Starting a new hive</vt:lpstr>
      <vt:lpstr>MY WAY</vt:lpstr>
      <vt:lpstr>SPLITTING TO MAKE A NEW HIVE</vt:lpstr>
      <vt:lpstr>MY WAY</vt:lpstr>
      <vt:lpstr>SPLITTING HIVES</vt:lpstr>
      <vt:lpstr>SUMMARY</vt:lpstr>
      <vt:lpstr>SPLITTING HIVES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Splitting  hives</dc:title>
  <dc:creator>Joe</dc:creator>
  <cp:lastModifiedBy>mjg</cp:lastModifiedBy>
  <cp:revision>254</cp:revision>
  <dcterms:created xsi:type="dcterms:W3CDTF">2013-01-18T23:42:52Z</dcterms:created>
  <dcterms:modified xsi:type="dcterms:W3CDTF">2016-06-17T18:53:46Z</dcterms:modified>
</cp:coreProperties>
</file>