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4" r:id="rId4"/>
    <p:sldId id="273" r:id="rId5"/>
    <p:sldId id="274" r:id="rId6"/>
    <p:sldId id="258" r:id="rId7"/>
    <p:sldId id="259" r:id="rId8"/>
    <p:sldId id="262" r:id="rId9"/>
    <p:sldId id="263" r:id="rId10"/>
    <p:sldId id="257" r:id="rId11"/>
    <p:sldId id="269" r:id="rId12"/>
    <p:sldId id="278" r:id="rId13"/>
    <p:sldId id="268" r:id="rId14"/>
    <p:sldId id="265" r:id="rId15"/>
    <p:sldId id="266" r:id="rId16"/>
    <p:sldId id="279" r:id="rId17"/>
    <p:sldId id="277" r:id="rId18"/>
    <p:sldId id="267" r:id="rId19"/>
    <p:sldId id="276" r:id="rId20"/>
    <p:sldId id="275" r:id="rId21"/>
    <p:sldId id="27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0" autoAdjust="0"/>
    <p:restoredTop sz="94638" autoAdjust="0"/>
  </p:normalViewPr>
  <p:slideViewPr>
    <p:cSldViewPr>
      <p:cViewPr>
        <p:scale>
          <a:sx n="90" d="100"/>
          <a:sy n="90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04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5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23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16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79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9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563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66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24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2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20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15EC-4AE1-4F28-95FA-92D77219DDA6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A106-CA72-4F15-960A-2A355212D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421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smtClean="0"/>
              <a:t>B</a:t>
            </a:r>
            <a:r>
              <a:rPr lang="en-US" u="sng" dirty="0" smtClean="0"/>
              <a:t>EEKEEPING FOR THE </a:t>
            </a:r>
            <a:r>
              <a:rPr lang="en-US" sz="6000" u="sng" dirty="0" smtClean="0"/>
              <a:t>S</a:t>
            </a:r>
            <a:r>
              <a:rPr lang="en-US" u="sng" dirty="0" smtClean="0"/>
              <a:t>IDELINER</a:t>
            </a:r>
            <a:endParaRPr lang="en-US" u="sng" dirty="0"/>
          </a:p>
        </p:txBody>
      </p:sp>
      <p:pic>
        <p:nvPicPr>
          <p:cNvPr id="4" name="Content Placeholder 3" descr="IMG_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034617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# 4 - BEE STATISTICS 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BEE’S LIFE TIME, SHE GENERATES 1/12 OF A TEASPOON OF HONEY.</a:t>
            </a:r>
          </a:p>
          <a:p>
            <a:r>
              <a:rPr lang="en-US" dirty="0" smtClean="0"/>
              <a:t>(therefore it takes 12 bees 6 weeks + or – to </a:t>
            </a:r>
            <a:r>
              <a:rPr lang="en-US" u="sng" dirty="0" smtClean="0"/>
              <a:t>generate</a:t>
            </a:r>
            <a:r>
              <a:rPr lang="en-US" dirty="0" smtClean="0"/>
              <a:t> one teaspoon of honey).</a:t>
            </a:r>
          </a:p>
          <a:p>
            <a:r>
              <a:rPr lang="en-US" dirty="0" smtClean="0"/>
              <a:t>So how many bees to generate one gallon of honey– </a:t>
            </a:r>
            <a:r>
              <a:rPr lang="en-US" u="sng" dirty="0" smtClean="0"/>
              <a:t>you figure that one out.</a:t>
            </a:r>
          </a:p>
          <a:p>
            <a:r>
              <a:rPr lang="en-US" dirty="0" smtClean="0"/>
              <a:t>IT TAKES 8 TO 12 POUNDS OF HONEY TO MAKE 1 POUND OF BEES WAX.</a:t>
            </a:r>
          </a:p>
          <a:p>
            <a:r>
              <a:rPr lang="en-US" dirty="0" smtClean="0"/>
              <a:t>H</a:t>
            </a:r>
            <a:r>
              <a:rPr lang="en-US" sz="1800" dirty="0" smtClean="0"/>
              <a:t>2</a:t>
            </a:r>
            <a:r>
              <a:rPr lang="en-US" dirty="0" smtClean="0"/>
              <a:t>O CONTENT BY THE BEES IS 18%.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053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BEE SAFETY</a:t>
            </a:r>
            <a:endParaRPr lang="en-US" sz="6000" u="sng" dirty="0"/>
          </a:p>
        </p:txBody>
      </p:sp>
      <p:pic>
        <p:nvPicPr>
          <p:cNvPr id="4" name="Content Placeholder 3" descr="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1336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BEE SAFETY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BOARD BLOCKED WITH DEAD BEES</a:t>
            </a:r>
            <a:endParaRPr lang="en-US" dirty="0"/>
          </a:p>
        </p:txBody>
      </p:sp>
      <p:pic>
        <p:nvPicPr>
          <p:cNvPr id="4" name="Picture 3" descr="036 [230584300921373195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BEE SCREEN</a:t>
            </a:r>
            <a:endParaRPr lang="en-US" sz="6000" u="sng" dirty="0"/>
          </a:p>
        </p:txBody>
      </p:sp>
      <p:pic>
        <p:nvPicPr>
          <p:cNvPr id="4" name="Content Placeholder 3" descr="IMG_1051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BEE SAFETY PLUS BEE STUFF</a:t>
            </a:r>
            <a:endParaRPr lang="en-US" sz="6000" u="sng" dirty="0"/>
          </a:p>
        </p:txBody>
      </p:sp>
      <p:pic>
        <p:nvPicPr>
          <p:cNvPr id="4" name="Content Placeholder 3" descr="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BEE SAFETY</a:t>
            </a:r>
            <a:endParaRPr lang="en-US" sz="6000" u="sng" dirty="0"/>
          </a:p>
        </p:txBody>
      </p:sp>
      <p:pic>
        <p:nvPicPr>
          <p:cNvPr id="4" name="Content Placeholder 3" descr="41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/>
              <a:t>BEE FRAMES IN THE SUMMER</a:t>
            </a:r>
            <a:endParaRPr lang="en-US" sz="6000" u="sng" dirty="0"/>
          </a:p>
        </p:txBody>
      </p:sp>
      <p:pic>
        <p:nvPicPr>
          <p:cNvPr id="4" name="Content Placeholder 3" descr="07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BALES OF STRAW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4" name="Picture 3" descr="IMG_1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THIS IS BEE STUFF</a:t>
            </a:r>
            <a:endParaRPr lang="en-US" sz="6000" u="sng" dirty="0"/>
          </a:p>
        </p:txBody>
      </p:sp>
      <p:pic>
        <p:nvPicPr>
          <p:cNvPr id="4" name="Content Placeholder 3" descr="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61873" y="2024327"/>
            <a:ext cx="5221817" cy="39163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BEE SOURCE</a:t>
            </a:r>
            <a:endParaRPr lang="en-US" sz="6000" u="sng" dirty="0"/>
          </a:p>
        </p:txBody>
      </p:sp>
      <p:pic>
        <p:nvPicPr>
          <p:cNvPr id="4" name="Content Placeholder 3" descr="IMG_1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46300" y="2120900"/>
            <a:ext cx="47752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JUST A LOT OF B.S</a:t>
            </a:r>
            <a:endParaRPr lang="en-US" sz="6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BIRDS AND BEES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sz="6000" b="1" u="sng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IRDS </a:t>
            </a:r>
            <a:r>
              <a:rPr lang="en-US" sz="60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>
                <a:solidFill>
                  <a:srgbClr val="FF0000"/>
                </a:solidFill>
              </a:rPr>
              <a:t>ing</a:t>
            </a:r>
            <a:r>
              <a:rPr lang="en-US" b="1" dirty="0" smtClean="0">
                <a:solidFill>
                  <a:srgbClr val="FF0000"/>
                </a:solidFill>
              </a:rPr>
              <a:t> AND THE </a:t>
            </a:r>
            <a:r>
              <a:rPr lang="en-US" sz="6000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EES </a:t>
            </a:r>
            <a:r>
              <a:rPr lang="en-US" sz="60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>
                <a:solidFill>
                  <a:srgbClr val="FF0000"/>
                </a:solidFill>
              </a:rPr>
              <a:t>ting</a:t>
            </a: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ngry-cartoon-honey-b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038600"/>
            <a:ext cx="3383280" cy="2560320"/>
          </a:xfrm>
          <a:prstGeom prst="rect">
            <a:avLst/>
          </a:prstGeom>
        </p:spPr>
      </p:pic>
      <p:pic>
        <p:nvPicPr>
          <p:cNvPr id="14339" name="Picture 3" descr="http://www.cliparts101.com/files/700/68860F88287134C4DD078DE57BB2E99A/Bird_Singing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00500"/>
            <a:ext cx="2857500" cy="2857500"/>
          </a:xfrm>
          <a:prstGeom prst="rect">
            <a:avLst/>
          </a:prstGeom>
          <a:noFill/>
        </p:spPr>
      </p:pic>
    </p:spTree>
    <p:controls>
      <p:control spid="14337" name="DefaultOcx" r:id="rId2" imgW="257040" imgH="304920"/>
    </p:controls>
    <p:extLst>
      <p:ext uri="{BB962C8B-B14F-4D97-AF65-F5344CB8AC3E}">
        <p14:creationId xmlns="" xmlns:p14="http://schemas.microsoft.com/office/powerpoint/2010/main" val="26553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BEE STATISTIC # 4 (CONT )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48 tsp PER CUP</a:t>
            </a:r>
          </a:p>
          <a:p>
            <a:r>
              <a:rPr lang="en-US" dirty="0" smtClean="0"/>
              <a:t>4 CUPS = 1 qt   (4 X 48 = 192)</a:t>
            </a:r>
          </a:p>
          <a:p>
            <a:r>
              <a:rPr lang="en-US" dirty="0" smtClean="0"/>
              <a:t>192 tsp in 1 qt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qts</a:t>
            </a:r>
            <a:r>
              <a:rPr lang="en-US" dirty="0" smtClean="0"/>
              <a:t> = 1 GALLON  </a:t>
            </a:r>
          </a:p>
          <a:p>
            <a:r>
              <a:rPr lang="en-US" dirty="0" smtClean="0"/>
              <a:t>4 X 192 = 768 tsp IN 1 GALLON</a:t>
            </a:r>
          </a:p>
          <a:p>
            <a:r>
              <a:rPr lang="en-US" dirty="0" smtClean="0"/>
              <a:t>768 X 12 = 9,216 BEES 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SUMMARY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BEEKEEPERS  NEED TO KNOW A LOT OF B.S.!</a:t>
            </a:r>
            <a:endParaRPr lang="en-US" sz="4400" dirty="0"/>
          </a:p>
        </p:txBody>
      </p:sp>
      <p:pic>
        <p:nvPicPr>
          <p:cNvPr id="4" name="Picture 3" descr="IMG_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8140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CREDITS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TO MARILYN FOR  ALWAYS TELLING ME THAT I’M FULL OF B.S.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BEE SPECIES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 are nearly 20,000 known species of bees in 7 to 9 recognized families.</a:t>
            </a:r>
          </a:p>
          <a:p>
            <a:r>
              <a:rPr lang="en-US" sz="4000" dirty="0" smtClean="0"/>
              <a:t>Bees are one of the </a:t>
            </a:r>
            <a:r>
              <a:rPr lang="en-US" sz="4000" dirty="0" err="1" smtClean="0"/>
              <a:t>haplodiploid</a:t>
            </a:r>
            <a:r>
              <a:rPr lang="en-US" sz="4000" dirty="0" smtClean="0"/>
              <a:t> insects.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BEES AND THEIR SEX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QUEEN (FEMALE) –</a:t>
            </a:r>
            <a:r>
              <a:rPr lang="en-US" dirty="0" smtClean="0"/>
              <a:t>lays the eggs</a:t>
            </a:r>
            <a:endParaRPr lang="en-US" sz="4000" dirty="0" smtClean="0"/>
          </a:p>
          <a:p>
            <a:r>
              <a:rPr lang="en-US" sz="4000" dirty="0" smtClean="0"/>
              <a:t>WORKERS (FEMALE) </a:t>
            </a:r>
            <a:r>
              <a:rPr lang="en-US" u="sng" dirty="0" smtClean="0"/>
              <a:t>do all the work</a:t>
            </a:r>
            <a:endParaRPr lang="en-US" sz="4000" u="sng" dirty="0" smtClean="0"/>
          </a:p>
          <a:p>
            <a:r>
              <a:rPr lang="en-US" sz="4000" dirty="0" smtClean="0"/>
              <a:t>DRONES  (Male) </a:t>
            </a:r>
            <a:r>
              <a:rPr lang="en-US" dirty="0" smtClean="0"/>
              <a:t>just hang around waiting</a:t>
            </a:r>
          </a:p>
          <a:p>
            <a:endParaRPr lang="en-US" sz="4000" dirty="0" smtClean="0"/>
          </a:p>
          <a:p>
            <a:r>
              <a:rPr lang="en-US" sz="4000" dirty="0" smtClean="0"/>
              <a:t>(So the queen determines the sex of the bees)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#1 - BEE STATISTICS 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GOOD HIVE CONSISTS OF ABOUT 10% DRONE COMB (with 60 to 80 thousand bees in it)</a:t>
            </a:r>
          </a:p>
          <a:p>
            <a:r>
              <a:rPr lang="en-US" dirty="0" smtClean="0"/>
              <a:t>THE  DRONES ONLY JOB IS TO MATE WITH A QUEEN</a:t>
            </a:r>
          </a:p>
          <a:p>
            <a:r>
              <a:rPr lang="en-US" dirty="0" smtClean="0"/>
              <a:t>ONCE THIS JOB IS COMPLETED HE DIES</a:t>
            </a:r>
          </a:p>
          <a:p>
            <a:r>
              <a:rPr lang="en-US" dirty="0" smtClean="0"/>
              <a:t>NOT MORE THAN ONE IN A THOUSAND DRONES GETS A CHANCE AT THIS TYPE OF SUICIDE!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#2 -BEE SAFETY 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1.ALWAYS WEAR AT LEAST A VEIL WHEN WORKING WITH BEES. WEAR A BEE SUIT FOR GREATER PROTECTION.</a:t>
            </a:r>
          </a:p>
          <a:p>
            <a:pPr marL="0" indent="0">
              <a:buNone/>
            </a:pPr>
            <a:r>
              <a:rPr lang="en-US" dirty="0" smtClean="0"/>
              <a:t>2.WEAR GLOVES –ESPECIALLY IF YOU ARE ALLERGIC TO BEE STINGS.</a:t>
            </a:r>
          </a:p>
          <a:p>
            <a:pPr marL="0" indent="0">
              <a:buNone/>
            </a:pPr>
            <a:r>
              <a:rPr lang="en-US" dirty="0" smtClean="0"/>
              <a:t>3.ALWAYS CARRY A CELL PHONE WHEN WORKING WITH BEES.</a:t>
            </a:r>
          </a:p>
          <a:p>
            <a:pPr marL="0" indent="0">
              <a:buNone/>
            </a:pPr>
            <a:r>
              <a:rPr lang="en-US" dirty="0" smtClean="0"/>
              <a:t>4.MAKE YOUR BEE YARD’S COORDINATES KNOWN TO LOCAL EMT’S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8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# 2 (cont) - BEE SAFETY 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5.ALWAYS CARRY AN EPIPEN; MAKE SURE IT IS IN CODE.</a:t>
            </a:r>
          </a:p>
          <a:p>
            <a:pPr marL="0" indent="0">
              <a:buNone/>
            </a:pPr>
            <a:r>
              <a:rPr lang="en-US" dirty="0" smtClean="0"/>
              <a:t>6.KNOW THE DIFFERENCES BETWEEN LOCAL AND SYSTEMIC REACTIONS SO YOU KNOW IF YOU NEED TO CONTACT EMERGENCY PERSONAL.</a:t>
            </a:r>
          </a:p>
          <a:p>
            <a:pPr marL="0" indent="0">
              <a:buNone/>
            </a:pPr>
            <a:r>
              <a:rPr lang="en-US" dirty="0" smtClean="0"/>
              <a:t>7. MAKE SURE SOMEONE KNOWS WHERE YOU ARE—OR TAKE A FRIEND WITH YOU.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67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# 3 - BEE SAFETY </a:t>
            </a:r>
            <a:endParaRPr lang="en-US" sz="60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5074708" cy="380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1447800"/>
            <a:ext cx="3478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ALWAYS CARRY AN EPIPEN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BEE STING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SYSTEMIC</a:t>
            </a:r>
          </a:p>
          <a:p>
            <a:r>
              <a:rPr lang="en-US" sz="4000" dirty="0" smtClean="0"/>
              <a:t>OR LOCAL ?</a:t>
            </a:r>
            <a:endParaRPr lang="en-US" sz="4000" dirty="0"/>
          </a:p>
        </p:txBody>
      </p:sp>
      <p:sp>
        <p:nvSpPr>
          <p:cNvPr id="1026" name="AutoShape 2" descr="https://attachment.outlook.office.net/owa/jacpg@live.com/service.svc/s/GetAttachmentThumbnail?id=AQMkADAwATMwMAItODY0NAAtMDdkZS0wMAItMDAKAEYAAAPmVA62z8x2T7352FzSww3BBwDfez47oOtYQq2KmnqJZCCTAAACAQwAAADfez47oOtYQq2KmnqJZCCTAAAALFIy0gAAAAESABAAjPtBPmrT%2FkGjUY79xUmQQg%3D%3D&amp;thumbnailType=2&amp;X-OWA-CANARY=FMyTrSgBNUCp544_cjJAdVCmhLOKl9MYS4cMr7xX1lQr4_WNBavETOqtkmfG0YgFDKqG3VF5gB0.&amp;token=40f5dcb2-2ed5-4214-8061-04f0a5dd1285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tachment.outlook.office.net/owa/jacpg@live.com/service.svc/s/GetAttachmentThumbnail?id=AQMkADAwATMwMAItODY0NAAtMDdkZS0wMAItMDAKAEYAAAPmVA62z8x2T7352FzSww3BBwDfez47oOtYQq2KmnqJZCCTAAACAQwAAADfez47oOtYQq2KmnqJZCCTAAAALFIy0gAAAAESABAAjPtBPmrT%2FkGjUY79xUmQQg%3D%3D&amp;thumbnailType=2&amp;X-OWA-CANARY=FMyTrSgBNUCp544_cjJAdVCmhLOKl9MYS4cMr7xX1lQr4_WNBavETOqtkmfG0YgFDKqG3VF5gB0.&amp;token=40f5dcb2-2ed5-4214-8061-04f0a5dd1285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ullSizeRende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828800"/>
            <a:ext cx="3257550" cy="43029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16886</TotalTime>
  <Words>451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BEEKEEPING FOR THE SIDELINER</vt:lpstr>
      <vt:lpstr>JUST A LOT OF B.S</vt:lpstr>
      <vt:lpstr>BEE SPECIES</vt:lpstr>
      <vt:lpstr>BEES AND THEIR SEX</vt:lpstr>
      <vt:lpstr>#1 - BEE STATISTICS </vt:lpstr>
      <vt:lpstr>#2 -BEE SAFETY </vt:lpstr>
      <vt:lpstr># 2 (cont) - BEE SAFETY </vt:lpstr>
      <vt:lpstr># 3 - BEE SAFETY </vt:lpstr>
      <vt:lpstr>BEE STING</vt:lpstr>
      <vt:lpstr># 4 - BEE STATISTICS </vt:lpstr>
      <vt:lpstr>BEE SAFETY</vt:lpstr>
      <vt:lpstr>BEE SAFETY</vt:lpstr>
      <vt:lpstr>BEE SCREEN</vt:lpstr>
      <vt:lpstr>BEE SAFETY PLUS BEE STUFF</vt:lpstr>
      <vt:lpstr>BEE SAFETY</vt:lpstr>
      <vt:lpstr>BEE FRAMES IN THE SUMMER</vt:lpstr>
      <vt:lpstr>BALES OF STRAW</vt:lpstr>
      <vt:lpstr>THIS IS BEE STUFF</vt:lpstr>
      <vt:lpstr>BEE SOURCE</vt:lpstr>
      <vt:lpstr>BEE STATISTIC # 4 (CONT )</vt:lpstr>
      <vt:lpstr>SUMMARY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 LOT OF B.S</dc:title>
  <dc:creator>Joe</dc:creator>
  <cp:lastModifiedBy>joe</cp:lastModifiedBy>
  <cp:revision>320</cp:revision>
  <dcterms:created xsi:type="dcterms:W3CDTF">2013-08-29T23:16:18Z</dcterms:created>
  <dcterms:modified xsi:type="dcterms:W3CDTF">2016-07-15T23:45:31Z</dcterms:modified>
</cp:coreProperties>
</file>